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7" r:id="rId3"/>
    <p:sldId id="261" r:id="rId4"/>
    <p:sldId id="263" r:id="rId5"/>
    <p:sldId id="289" r:id="rId6"/>
    <p:sldId id="281" r:id="rId7"/>
    <p:sldId id="293" r:id="rId8"/>
    <p:sldId id="288" r:id="rId9"/>
    <p:sldId id="291" r:id="rId10"/>
    <p:sldId id="295" r:id="rId11"/>
    <p:sldId id="294" r:id="rId12"/>
    <p:sldId id="296" r:id="rId13"/>
    <p:sldId id="284" r:id="rId14"/>
    <p:sldId id="285" r:id="rId15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317DC2"/>
    <a:srgbClr val="317CC1"/>
    <a:srgbClr val="2969A3"/>
    <a:srgbClr val="2B6EAB"/>
    <a:srgbClr val="2867A0"/>
    <a:srgbClr val="488BC8"/>
    <a:srgbClr val="65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33" d="100"/>
          <a:sy n="33" d="100"/>
        </p:scale>
        <p:origin x="223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2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3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8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87C8-6A0B-4B68-BDB2-51E5CA6039AA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154074" y="4596209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4183126"/>
            <a:ext cx="535685" cy="498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1402" y="4213606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010-2571-3111</a:t>
            </a:r>
            <a:endParaRPr lang="ko-KR" altLang="en-US" sz="2000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154074" y="5175582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1402" y="479297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kuick1@hanmail.net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54074" y="5767941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11402" y="5385338"/>
            <a:ext cx="21905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/>
              <a:t>주민번호 </a:t>
            </a:r>
            <a:r>
              <a:rPr lang="en-US" altLang="ko-KR" sz="2000" dirty="0" smtClean="0"/>
              <a:t>780326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154074" y="644127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11402" y="598755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경기도 시흥시 정왕동 </a:t>
            </a:r>
            <a:endParaRPr lang="en-US" altLang="ko-KR" sz="1600" dirty="0" smtClean="0"/>
          </a:p>
          <a:p>
            <a:r>
              <a:rPr lang="en-US" altLang="ko-KR" sz="1600" dirty="0" smtClean="0"/>
              <a:t>1844 </a:t>
            </a:r>
            <a:r>
              <a:rPr lang="ko-KR" altLang="en-US" sz="1600" dirty="0" smtClean="0"/>
              <a:t>주공</a:t>
            </a:r>
            <a:r>
              <a:rPr lang="en-US" altLang="ko-KR" sz="1600" dirty="0" smtClean="0"/>
              <a:t>@ 502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204</a:t>
            </a:r>
            <a:r>
              <a:rPr lang="ko-KR" altLang="en-US" sz="1600" dirty="0" smtClean="0"/>
              <a:t>호</a:t>
            </a:r>
            <a:endParaRPr lang="ko-KR" altLang="en-US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" y="5383474"/>
            <a:ext cx="461256" cy="428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6020829"/>
            <a:ext cx="496213" cy="46139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4787265"/>
            <a:ext cx="471947" cy="43882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6508" y="366665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김민상</a:t>
            </a:r>
            <a:endParaRPr lang="ko-KR" altLang="en-US" sz="3200" b="1" dirty="0"/>
          </a:p>
        </p:txBody>
      </p:sp>
      <p:sp>
        <p:nvSpPr>
          <p:cNvPr id="32" name="직사각형 31"/>
          <p:cNvSpPr/>
          <p:nvPr/>
        </p:nvSpPr>
        <p:spPr>
          <a:xfrm>
            <a:off x="509828" y="7386515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학</a:t>
            </a:r>
            <a:r>
              <a:rPr lang="ko-KR" altLang="en-US" sz="2800" b="1" dirty="0" smtClean="0"/>
              <a:t>력사항</a:t>
            </a:r>
            <a:endParaRPr lang="ko-KR" altLang="en-US" sz="2800" b="1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154074" y="836841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11402" y="7928664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대졸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경기대학교 관광학부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이벤트학과 </a:t>
            </a:r>
            <a:r>
              <a:rPr lang="en-US" altLang="ko-KR" sz="1400" dirty="0" smtClean="0"/>
              <a:t>1998</a:t>
            </a:r>
            <a:r>
              <a:rPr lang="ko-KR" altLang="en-US" sz="1400" dirty="0" smtClean="0"/>
              <a:t>학번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54074" y="9062380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11402" y="8600336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파이썬과 </a:t>
            </a:r>
            <a:r>
              <a:rPr lang="en-US" altLang="ko-KR" sz="1400" dirty="0" smtClean="0"/>
              <a:t>R</a:t>
            </a:r>
            <a:r>
              <a:rPr lang="ko-KR" altLang="en-US" sz="1400" dirty="0" smtClean="0"/>
              <a:t>을 활용한 </a:t>
            </a:r>
            <a:endParaRPr lang="en-US" altLang="ko-KR" sz="1400" dirty="0" smtClean="0"/>
          </a:p>
          <a:p>
            <a:r>
              <a:rPr lang="ko-KR" altLang="en-US" sz="1400" dirty="0" smtClean="0"/>
              <a:t>빅데이터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개발자과정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828" y="1000917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자격사항</a:t>
            </a:r>
            <a:endParaRPr lang="ko-KR" altLang="en-US" sz="2800" b="1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154074" y="1083279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11402" y="1048067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빅데이터 분석기사</a:t>
            </a:r>
            <a:endParaRPr lang="ko-KR" altLang="en-US" sz="1600" dirty="0"/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1154074" y="1142515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9210" y="11057794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인터넷 정보검색사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급</a:t>
            </a:r>
            <a:endParaRPr lang="ko-KR" altLang="en-US" sz="1600" dirty="0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1154074" y="1193085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11402" y="11591431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운전면허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종 보통</a:t>
            </a:r>
            <a:endParaRPr lang="ko-KR" altLang="en-US" sz="1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3" y="8567092"/>
            <a:ext cx="488651" cy="4543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9" y="7887090"/>
            <a:ext cx="660605" cy="6142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" y="10478396"/>
            <a:ext cx="406060" cy="3775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11580581"/>
            <a:ext cx="494144" cy="4594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" y="11044944"/>
            <a:ext cx="430225" cy="40003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13200" y="956188"/>
            <a:ext cx="8178800" cy="5923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317CC1"/>
                </a:solidFill>
              </a:rPr>
              <a:t>이력서</a:t>
            </a:r>
            <a:endParaRPr lang="ko-KR" altLang="en-US" sz="2800" b="1" dirty="0">
              <a:solidFill>
                <a:srgbClr val="317CC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4244340" y="2501180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6213602" y="2504693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8182864" y="2504693"/>
            <a:ext cx="1827022" cy="776085"/>
          </a:xfrm>
          <a:prstGeom prst="rect">
            <a:avLst/>
          </a:prstGeom>
          <a:solidFill>
            <a:srgbClr val="2B6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 flipH="1">
            <a:off x="10152126" y="2504693"/>
            <a:ext cx="1827022" cy="7760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4244340" y="2834508"/>
            <a:ext cx="1825066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인터넷 정보검색사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급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웹 크롤링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정보수집</a:t>
            </a:r>
            <a:endParaRPr lang="ko-KR" altLang="en-US" sz="1100" b="1" dirty="0"/>
          </a:p>
        </p:txBody>
      </p:sp>
      <p:sp>
        <p:nvSpPr>
          <p:cNvPr id="84" name="직사각형 83"/>
          <p:cNvSpPr/>
          <p:nvPr/>
        </p:nvSpPr>
        <p:spPr>
          <a:xfrm>
            <a:off x="6211646" y="2834508"/>
            <a:ext cx="18289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파이썬 머신러닝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시각화</a:t>
            </a:r>
            <a:endParaRPr lang="ko-KR" altLang="en-US" sz="1200" b="1" dirty="0"/>
          </a:p>
        </p:txBody>
      </p:sp>
      <p:sp>
        <p:nvSpPr>
          <p:cNvPr id="85" name="직사각형 84"/>
          <p:cNvSpPr/>
          <p:nvPr/>
        </p:nvSpPr>
        <p:spPr>
          <a:xfrm>
            <a:off x="8182864" y="2834508"/>
            <a:ext cx="1827022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딥러닝</a:t>
            </a:r>
            <a:endParaRPr lang="en-US" altLang="ko-KR" sz="1200" b="1" dirty="0" smtClean="0"/>
          </a:p>
          <a:p>
            <a:pPr algn="ctr"/>
            <a:endParaRPr lang="ko-KR" altLang="en-US" sz="1200" b="1" dirty="0"/>
          </a:p>
        </p:txBody>
      </p:sp>
      <p:sp>
        <p:nvSpPr>
          <p:cNvPr id="86" name="직사각형 85"/>
          <p:cNvSpPr/>
          <p:nvPr/>
        </p:nvSpPr>
        <p:spPr>
          <a:xfrm>
            <a:off x="10152126" y="2834508"/>
            <a:ext cx="184556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웹디자인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포토샵</a:t>
            </a:r>
            <a:endParaRPr lang="ko-KR" altLang="en-US" sz="1200" b="1" dirty="0"/>
          </a:p>
        </p:txBody>
      </p:sp>
      <p:sp>
        <p:nvSpPr>
          <p:cNvPr id="87" name="직사각형 86"/>
          <p:cNvSpPr/>
          <p:nvPr/>
        </p:nvSpPr>
        <p:spPr>
          <a:xfrm>
            <a:off x="4223512" y="3170742"/>
            <a:ext cx="7786116" cy="70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2969A3"/>
                </a:solidFill>
              </a:rPr>
              <a:t>저는 파이썬과 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R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을 활용한 빅데이터 개발자 과정을 수료하였습니다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다양한 학습 툴을 습득하였으며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개인적으로도 관련분야에 관심이 많아 지속적으로 학습을 해왔고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,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계속적으로 노하우를 축척해 나갈 것입니다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 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20608" y="425826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4499906" y="473005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391908" y="449994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293726" y="4258260"/>
            <a:ext cx="6621611" cy="754961"/>
            <a:chOff x="5293726" y="4273500"/>
            <a:chExt cx="6621611" cy="7549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87212" y="4330757"/>
            <a:ext cx="4322674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자바를 활용한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Java, eclipse, java Script, spring, HTML5,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리눅스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우분투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420608" y="5142725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99906" y="5614515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4391908" y="5384409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293726" y="5142725"/>
            <a:ext cx="6621611" cy="754961"/>
            <a:chOff x="5293726" y="4273500"/>
            <a:chExt cx="6621611" cy="75496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687212" y="5199982"/>
            <a:ext cx="484870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활용능력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샤이니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마크다운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658506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포인트가 5개인 별 115"/>
          <p:cNvSpPr/>
          <p:nvPr/>
        </p:nvSpPr>
        <p:spPr>
          <a:xfrm>
            <a:off x="675842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포인트가 5개인 별 116"/>
          <p:cNvSpPr/>
          <p:nvPr/>
        </p:nvSpPr>
        <p:spPr>
          <a:xfrm>
            <a:off x="693177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포인트가 5개인 별 117"/>
          <p:cNvSpPr/>
          <p:nvPr/>
        </p:nvSpPr>
        <p:spPr>
          <a:xfrm>
            <a:off x="710513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포인트가 5개인 별 118"/>
          <p:cNvSpPr/>
          <p:nvPr/>
        </p:nvSpPr>
        <p:spPr>
          <a:xfrm>
            <a:off x="712545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포인트가 5개인 별 119"/>
          <p:cNvSpPr/>
          <p:nvPr/>
        </p:nvSpPr>
        <p:spPr>
          <a:xfrm>
            <a:off x="7298808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포인트가 5개인 별 120"/>
          <p:cNvSpPr/>
          <p:nvPr/>
        </p:nvSpPr>
        <p:spPr>
          <a:xfrm>
            <a:off x="747216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420608" y="603144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4499906" y="650323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4391908" y="627312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293726" y="6031440"/>
            <a:ext cx="6621611" cy="754961"/>
            <a:chOff x="5293726" y="4273500"/>
            <a:chExt cx="6621611" cy="754961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5687212" y="6088697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Naver Daum Google,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기사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크롤링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자연어 처리 감성분석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678318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포인트가 5개인 별 129"/>
          <p:cNvSpPr/>
          <p:nvPr/>
        </p:nvSpPr>
        <p:spPr>
          <a:xfrm>
            <a:off x="695654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포인트가 5개인 별 130"/>
          <p:cNvSpPr/>
          <p:nvPr/>
        </p:nvSpPr>
        <p:spPr>
          <a:xfrm>
            <a:off x="712989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포인트가 5개인 별 131"/>
          <p:cNvSpPr/>
          <p:nvPr/>
        </p:nvSpPr>
        <p:spPr>
          <a:xfrm>
            <a:off x="730325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4420608" y="6919751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/>
          <p:cNvCxnSpPr/>
          <p:nvPr/>
        </p:nvCxnSpPr>
        <p:spPr>
          <a:xfrm>
            <a:off x="4499906" y="7391541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1908" y="7161435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5293726" y="6919751"/>
            <a:ext cx="6621611" cy="754961"/>
            <a:chOff x="5293726" y="4273500"/>
            <a:chExt cx="6621611" cy="754961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5687212" y="6977008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통계분석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기술통계 및 추론 통계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연관성분석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상관분석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군집분석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포인트가 5개인 별 139"/>
          <p:cNvSpPr/>
          <p:nvPr/>
        </p:nvSpPr>
        <p:spPr>
          <a:xfrm>
            <a:off x="695844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포인트가 5개인 별 140"/>
          <p:cNvSpPr/>
          <p:nvPr/>
        </p:nvSpPr>
        <p:spPr>
          <a:xfrm>
            <a:off x="713180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포인트가 5개인 별 141"/>
          <p:cNvSpPr/>
          <p:nvPr/>
        </p:nvSpPr>
        <p:spPr>
          <a:xfrm>
            <a:off x="730515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5개인 별 142"/>
          <p:cNvSpPr/>
          <p:nvPr/>
        </p:nvSpPr>
        <p:spPr>
          <a:xfrm>
            <a:off x="747851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420608" y="7813504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4499906" y="8285294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91908" y="8055188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5293726" y="7813504"/>
            <a:ext cx="6621611" cy="754961"/>
            <a:chOff x="5293726" y="4273500"/>
            <a:chExt cx="6621611" cy="754961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5687211" y="7870761"/>
            <a:ext cx="6004605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머신러닝 딥러닝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선형회귀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로지스틱스 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교차검증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시계열분석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CNN,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1" name="포인트가 5개인 별 150"/>
          <p:cNvSpPr/>
          <p:nvPr/>
        </p:nvSpPr>
        <p:spPr>
          <a:xfrm>
            <a:off x="744612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포인트가 5개인 별 151"/>
          <p:cNvSpPr/>
          <p:nvPr/>
        </p:nvSpPr>
        <p:spPr>
          <a:xfrm>
            <a:off x="761948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포인트가 5개인 별 152"/>
          <p:cNvSpPr/>
          <p:nvPr/>
        </p:nvSpPr>
        <p:spPr>
          <a:xfrm>
            <a:off x="779283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포인트가 5개인 별 153"/>
          <p:cNvSpPr/>
          <p:nvPr/>
        </p:nvSpPr>
        <p:spPr>
          <a:xfrm>
            <a:off x="796619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565560" y="13040580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경력사항</a:t>
            </a:r>
            <a:endParaRPr lang="ko-KR" altLang="en-US" sz="2800" b="1" dirty="0"/>
          </a:p>
        </p:txBody>
      </p:sp>
      <p:cxnSp>
        <p:nvCxnSpPr>
          <p:cNvPr id="156" name="직선 연결선 155"/>
          <p:cNvCxnSpPr/>
          <p:nvPr/>
        </p:nvCxnSpPr>
        <p:spPr>
          <a:xfrm flipV="1">
            <a:off x="1209806" y="1397393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167134" y="13573043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캐슬힐 커피볶는집 운영</a:t>
            </a:r>
            <a:endParaRPr lang="en-US" altLang="ko-KR" sz="1400" dirty="0"/>
          </a:p>
          <a:p>
            <a:r>
              <a:rPr lang="en-US" altLang="ko-KR" sz="1400" dirty="0" smtClean="0"/>
              <a:t>2007 ~ 2020</a:t>
            </a:r>
            <a:endParaRPr lang="ko-KR" altLang="en-US" sz="1400" dirty="0"/>
          </a:p>
        </p:txBody>
      </p:sp>
      <p:cxnSp>
        <p:nvCxnSpPr>
          <p:cNvPr id="158" name="직선 연결선 157"/>
          <p:cNvCxnSpPr/>
          <p:nvPr/>
        </p:nvCxnSpPr>
        <p:spPr>
          <a:xfrm flipV="1">
            <a:off x="1209806" y="14596773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167134" y="14198930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호주 워킹홀리데이</a:t>
            </a:r>
            <a:endParaRPr lang="en-US" altLang="ko-KR" sz="1400" dirty="0" smtClean="0"/>
          </a:p>
          <a:p>
            <a:r>
              <a:rPr lang="en-US" altLang="ko-KR" sz="1400" dirty="0" smtClean="0"/>
              <a:t>2005-2006</a:t>
            </a:r>
            <a:endParaRPr lang="ko-KR" altLang="en-US" sz="1400" dirty="0"/>
          </a:p>
        </p:txBody>
      </p:sp>
      <p:cxnSp>
        <p:nvCxnSpPr>
          <p:cNvPr id="160" name="직선 연결선 159"/>
          <p:cNvCxnSpPr/>
          <p:nvPr/>
        </p:nvCxnSpPr>
        <p:spPr>
          <a:xfrm flipV="1">
            <a:off x="1209806" y="15169526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167134" y="1477523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삼양사 대학생 </a:t>
            </a:r>
            <a:r>
              <a:rPr lang="en-US" altLang="ko-KR" sz="1400" dirty="0" smtClean="0"/>
              <a:t>BIZ FAIR </a:t>
            </a:r>
            <a:r>
              <a:rPr lang="ko-KR" altLang="en-US" sz="1400" dirty="0" smtClean="0"/>
              <a:t>대상</a:t>
            </a:r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endParaRPr lang="ko-KR" altLang="en-US" sz="1400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13560677"/>
            <a:ext cx="524034" cy="487260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>
          <a:xfrm>
            <a:off x="602226" y="14142311"/>
            <a:ext cx="620661" cy="54084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" y="14793886"/>
            <a:ext cx="441712" cy="410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93726" y="9242794"/>
            <a:ext cx="6615918" cy="348578"/>
            <a:chOff x="5293726" y="9242794"/>
            <a:chExt cx="6615918" cy="348578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01082" y="9668267"/>
            <a:ext cx="6608562" cy="1097269"/>
            <a:chOff x="5301082" y="9631691"/>
            <a:chExt cx="6608562" cy="1097269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5359243" y="9717354"/>
            <a:ext cx="6492239" cy="104209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웹의 동작 과정을 자바 수업으로 알게 되었으며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R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과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파이썬을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통해 자료를 수집하고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처리하는 것에 매력을 느끼고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제가 잘 할 수 있는것은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자료수집을 통한 분석을 잘 할 수 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지속적으로 기능을 업데이트 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클래스와 함수 처리 매커니즘에 대해 파악을 하는 것을 매력 있게 생각하고 그것을 시각적으로 보여주는 것에 많은 데이터를 준비를 해왔습니다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293726" y="10997655"/>
            <a:ext cx="6615918" cy="348578"/>
            <a:chOff x="5293726" y="9242794"/>
            <a:chExt cx="6615918" cy="34857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쪽에 관심이 있고 어떤 노력을 하고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301082" y="11417521"/>
            <a:ext cx="6608562" cy="947199"/>
            <a:chOff x="5301082" y="9631691"/>
            <a:chExt cx="6608562" cy="1097269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5359243" y="11497088"/>
            <a:ext cx="6492239" cy="8981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지금은 속도가 빠른 파이썬 작업을 많이 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데이터프레임의 전처리 및 가공을 머신러닝으로 분석하고 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다양한 데이터를 가지고 접근하며 두드러지는 결과물을 도출하기 위해 노력하고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시간이 지날수록 매일 발전해 나가고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지금까지 결과물은 클릭하시면 확인하실 수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5293726" y="12613095"/>
            <a:ext cx="6615918" cy="348578"/>
            <a:chOff x="5293726" y="9242794"/>
            <a:chExt cx="6615918" cy="348578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사람인가요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301082" y="13032961"/>
            <a:ext cx="6608562" cy="2319812"/>
            <a:chOff x="5301082" y="9631691"/>
            <a:chExt cx="6608562" cy="1097269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5359243" y="13126399"/>
            <a:ext cx="6492239" cy="21427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예수님을 진심으로 사랑하는 그리스도인 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믿음의 기간이 아주 길지는 않지만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강한 믿음을 받았습니다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예수님께 받은 사랑을 세상에 퍼트리는 사람입니다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동안은 오랫동안 커피볶는집을 운영 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서비스 마인드와 경영철학에 대해 오랫동안 고민했고 많은 결과물을 얻었습니다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그러나 코로나로 모든 것이 무너졌습니다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다시 시작하여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여기까지 오게 되었습니다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내가 무엇을 잘 할 수 있을까 고민하다가 머신러닝을 이용한 비즈니스 분석은 제가 해온 길의 연장 선상인 것 같다고 생각하여 더욱 깊게 연구하게 되었습니다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동안 경영을 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아르바이트 직원들과 많은 대화를 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인간과 서비스에 대해 많이 배웠습니다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아주 재미있는 사람입니다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유머감각이 있고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사교적이고 적극적입니다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목표지향적이고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동기부여를 잘하며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주변에 외롭거나 기운이 부족한 사람에게 꿈과 희망을 주는 것을 매우 잘합니다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제가 있는 곳에는 항상 활력이 넘칩니다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이것이 저의 장점입니다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일에 적극적이지만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것에 순수한 것이 저의 장점이자 단점입니다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2" y="663347"/>
            <a:ext cx="2666417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자연어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프랜차이즈의 성공전략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26881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268811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 산업의 성장성 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526705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526705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업체별 주문 빈도 조사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요기요 크롤링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10946" y="747903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479035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 분석 자연어 긍정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부정 분류 및 빈도수 확인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10946" y="987076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870767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전체 댓글을 분석하여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전략 작성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240118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2401188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강점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약점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위기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기회 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SWOT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88" y="1817010"/>
            <a:ext cx="1994654" cy="1327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48" y="1531222"/>
            <a:ext cx="5553998" cy="153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73" y="3829200"/>
            <a:ext cx="6706073" cy="1336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421" b="3016"/>
          <a:stretch/>
        </p:blipFill>
        <p:spPr>
          <a:xfrm>
            <a:off x="4812073" y="5755630"/>
            <a:ext cx="6791827" cy="154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71" y="8022079"/>
            <a:ext cx="5743575" cy="1628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77" y="10391609"/>
            <a:ext cx="6588843" cy="19016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73" y="13062886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AWS</a:t>
            </a:r>
            <a:endParaRPr lang="en-US" altLang="ko-KR" sz="2800" b="1" dirty="0" smtClean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655105" y="2261396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2" y="2261396"/>
            <a:ext cx="648795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://18.118.243.103:8080/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1185428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1185428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Codepen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활용한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HTML5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47" y="907438"/>
            <a:ext cx="1508433" cy="9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825120" y="2027981"/>
            <a:ext cx="3213980" cy="2359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김민상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AWS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홈페이지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0" name="Picture 6" descr="재계톡톡] `백기투항&amp;quot; 배민보다 2배 높은데, 요기요 수수료는 왜 그대로일까 - 매일경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32" y="2696087"/>
            <a:ext cx="2068711" cy="17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23" y="2815672"/>
            <a:ext cx="5089839" cy="309164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4577046" y="4473213"/>
            <a:ext cx="1665047" cy="70498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외식업 분석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요기요사이트 기준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37" y="12609022"/>
            <a:ext cx="5100726" cy="2988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440" y="5907314"/>
            <a:ext cx="2678379" cy="27626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705" y="9116802"/>
            <a:ext cx="2477099" cy="22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모델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55105" y="4572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73463" y="4572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개의 변수를 기준으로 하는 모델 만들기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15" y="3800427"/>
            <a:ext cx="6894990" cy="177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12" y="963314"/>
            <a:ext cx="6257925" cy="2628900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1394" t="11026" r="21396" b="11592"/>
          <a:stretch/>
        </p:blipFill>
        <p:spPr>
          <a:xfrm>
            <a:off x="4655105" y="9283443"/>
            <a:ext cx="5905499" cy="4953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55105" y="592363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3" y="592363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저장하기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735082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735082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불러오기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55105" y="870487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3463" y="870487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불러온 모델 운영하기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63" y="6454956"/>
            <a:ext cx="6361502" cy="371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3" y="7907350"/>
            <a:ext cx="6361502" cy="3581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428" y="11130648"/>
            <a:ext cx="5558872" cy="27412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55105" y="103316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3463" y="103316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Streamlit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활용한 쉽게 사용하는 머신러닝 제작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935" y="13983700"/>
            <a:ext cx="2852705" cy="21199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23428" y="10741498"/>
            <a:ext cx="592209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링크확인주소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ttps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://share.streamlit.io/kuick1kim/01colap/main/streamlit/SVM.py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기능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2475" y="7360245"/>
            <a:ext cx="6615918" cy="348578"/>
            <a:chOff x="5293726" y="9242794"/>
            <a:chExt cx="6615918" cy="34857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팀이 잘되기를 바랍니다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32475" y="7784168"/>
            <a:ext cx="6608562" cy="966024"/>
            <a:chOff x="5301082" y="9631691"/>
            <a:chExt cx="6608562" cy="10972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90636" y="7859510"/>
            <a:ext cx="6492239" cy="101583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내 팀이 잘되는 것을 원합니다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팀이 최상의 결과를 내는 것은 나의 기쁨입니다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팀의 잘못된 결정에 대해 경계하며 지속 발전 가능한 것을 선호합니다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우리 팀의 변화와 발전은 나의 기쁨이고 계속 궁리하는 것을 좋아합니다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25119" y="9140601"/>
            <a:ext cx="6615918" cy="348578"/>
            <a:chOff x="5293726" y="9242794"/>
            <a:chExt cx="6615918" cy="34857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나는 대단한 사람은 아닙니다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32475" y="9566075"/>
            <a:ext cx="6608562" cy="742600"/>
            <a:chOff x="5301082" y="9631691"/>
            <a:chExt cx="6608562" cy="109726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90636" y="9716762"/>
            <a:ext cx="6492239" cy="60579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최고의 기능인은 아니다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팀의 동기부여를 이끌어 내는 데는 엘리트 입니다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대단한 사람은 아니다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위대한 사람을 선택하고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동기부여 시키는 것은 나의 기쁨입니다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25119" y="10645310"/>
            <a:ext cx="6615918" cy="348578"/>
            <a:chOff x="5293726" y="9242794"/>
            <a:chExt cx="6615918" cy="34857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정직하고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건전하고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깨끗한 것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32475" y="11070783"/>
            <a:ext cx="6608562" cy="1001299"/>
            <a:chOff x="5301082" y="9631691"/>
            <a:chExt cx="6608562" cy="109726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890636" y="11143535"/>
            <a:ext cx="6492239" cy="92854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사람이 내가 만난 예수님을 만나기를 원합니다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나의 인생에 대한 사랑과 삶에 대한 열정은 예수님으로부터 받은 사랑 때문입니다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정직하고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건전하고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정결하길 원하는 이유는 예수님의 말씀 때문입니다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나에게 맡겨진 일에 최선을 다하는 것은 나에게 참 기쁨입니다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25119" y="12362350"/>
            <a:ext cx="6615918" cy="348578"/>
            <a:chOff x="5293726" y="9242794"/>
            <a:chExt cx="6615918" cy="34857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핵심을 파악하는 달란트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32475" y="12787824"/>
            <a:ext cx="6608562" cy="940368"/>
            <a:chOff x="5301082" y="9631691"/>
            <a:chExt cx="6608562" cy="109726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890636" y="12938512"/>
            <a:ext cx="6492239" cy="71043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핵심을 파악하는 것에 매우 관심이 있습니다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파악한 핵심을 잘 이해해서 설명을 쉽게 하는 능력이 있습니다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것을 배우고 새로운 환경을 최적화 하는 것은 참 매력적인 일입니다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1898" y="1765580"/>
            <a:ext cx="1871669" cy="814184"/>
          </a:xfrm>
          <a:prstGeom prst="round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31898" y="1861900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939868" y="2253368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31898" y="2273687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수치데이터 크롤링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37708" y="1762715"/>
            <a:ext cx="1871669" cy="814184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37708" y="1859035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945678" y="2250503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837708" y="2270822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뉴스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지역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35375" y="1762715"/>
            <a:ext cx="1813017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725799" y="1859035"/>
            <a:ext cx="1722593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725799" y="2250503"/>
            <a:ext cx="1641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725799" y="2270822"/>
            <a:ext cx="1722594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해외 사이트 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45296" y="1762720"/>
            <a:ext cx="687324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8920225" y="2265975"/>
            <a:ext cx="5219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845296" y="1865131"/>
            <a:ext cx="687324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번역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832475" y="2709773"/>
            <a:ext cx="6615918" cy="65928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831898" y="3430713"/>
            <a:ext cx="6616493" cy="3280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데이터 정제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825119" y="3820375"/>
            <a:ext cx="6615918" cy="1243707"/>
          </a:xfrm>
          <a:prstGeom prst="roundRect">
            <a:avLst>
              <a:gd name="adj" fmla="val 735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47640" y="3801509"/>
            <a:ext cx="197823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데이터가공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183544" y="4094708"/>
            <a:ext cx="2626956" cy="865296"/>
          </a:xfrm>
          <a:prstGeom prst="roundRect">
            <a:avLst/>
          </a:prstGeom>
          <a:solidFill>
            <a:srgbClr val="317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83542" y="4114454"/>
            <a:ext cx="2626957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통계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머신러닝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94987" y="4094708"/>
            <a:ext cx="2626956" cy="865296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494986" y="4474833"/>
            <a:ext cx="2626958" cy="48517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</a:t>
            </a:r>
            <a:r>
              <a:rPr lang="en-US" altLang="ko-KR" sz="1200" dirty="0" smtClean="0">
                <a:solidFill>
                  <a:schemeClr val="bg1"/>
                </a:solidFill>
              </a:rPr>
              <a:t>ord2vec / BERT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핵심 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268237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83542" y="4480926"/>
            <a:ext cx="2626957" cy="47907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AI / Tensor flow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이상변화파악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606684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498229" y="4095355"/>
            <a:ext cx="2623714" cy="36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자연어 처리 분류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357871" y="5171641"/>
            <a:ext cx="1647233" cy="8141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7490460" y="5666019"/>
            <a:ext cx="13367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357871" y="5304514"/>
            <a:ext cx="1647233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보고서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831899" y="5356841"/>
            <a:ext cx="2315742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159066" y="5356841"/>
            <a:ext cx="2275919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99" y="5857209"/>
            <a:ext cx="512714" cy="489121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8" y="5797417"/>
            <a:ext cx="648112" cy="618289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74" y="5799239"/>
            <a:ext cx="568141" cy="55148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10" y="5778564"/>
            <a:ext cx="648539" cy="629522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5538749" y="5452875"/>
            <a:ext cx="1006432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800853" y="5448473"/>
            <a:ext cx="989125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4929084" y="5783674"/>
            <a:ext cx="21117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9338742" y="5776054"/>
            <a:ext cx="20754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737255"/>
            <a:ext cx="628329" cy="628329"/>
          </a:xfrm>
          <a:prstGeom prst="rect">
            <a:avLst/>
          </a:prstGeom>
        </p:spPr>
      </p:pic>
      <p:sp>
        <p:nvSpPr>
          <p:cNvPr id="165" name="직사각형 164"/>
          <p:cNvSpPr/>
          <p:nvPr/>
        </p:nvSpPr>
        <p:spPr>
          <a:xfrm>
            <a:off x="4831898" y="2810708"/>
            <a:ext cx="6616493" cy="32696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7704769" y="3127517"/>
            <a:ext cx="835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484482" y="3142184"/>
            <a:ext cx="1293503" cy="2496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Oracle / H2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자격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경력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자격경력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0" y="401586"/>
            <a:ext cx="6505304" cy="9205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199" y="9608770"/>
            <a:ext cx="8178801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대상 보고서 자료보기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링크를 복사해서 검색 창에 넣으시면 됩니다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https://github.com/kuick1kim/portfolio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19" y="10481866"/>
            <a:ext cx="6685280" cy="49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Oracle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DB</a:t>
            </a:r>
            <a:r>
              <a:rPr lang="ko-KR" altLang="en-US" sz="2800" b="1" dirty="0" smtClean="0"/>
              <a:t>에서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출력 </a:t>
            </a:r>
            <a:r>
              <a:rPr lang="en-US" altLang="ko-KR" sz="2800" b="1" dirty="0" smtClean="0"/>
              <a:t>DataFrame</a:t>
            </a:r>
          </a:p>
          <a:p>
            <a:pPr algn="ctr"/>
            <a:r>
              <a:rPr lang="ko-KR" altLang="en-US" sz="2800" b="1" dirty="0" smtClean="0"/>
              <a:t>저장 </a:t>
            </a:r>
            <a:r>
              <a:rPr lang="en-US" altLang="ko-KR" sz="2800" b="1" dirty="0" smtClean="0"/>
              <a:t>CSV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입력 </a:t>
            </a:r>
            <a:r>
              <a:rPr lang="en-US" altLang="ko-KR" sz="2800" b="1" dirty="0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9" y="580696"/>
            <a:ext cx="7014877" cy="5038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7" y="6108345"/>
            <a:ext cx="7014877" cy="3079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1374829"/>
            <a:ext cx="7005325" cy="1833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6" y="13597390"/>
            <a:ext cx="7073410" cy="197223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604436" y="284669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51832" y="28579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436" y="585287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1832" y="585399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접속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추출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04436" y="10994515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1832" y="10995642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04436" y="13349740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51832" y="13350867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입력내용 출력물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4436" y="950850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51832" y="950962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추출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69" y="9783907"/>
            <a:ext cx="7007144" cy="8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06" y="1760502"/>
            <a:ext cx="3115743" cy="6558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7"/>
          <a:stretch/>
        </p:blipFill>
        <p:spPr>
          <a:xfrm>
            <a:off x="4458606" y="9647029"/>
            <a:ext cx="7103471" cy="49672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55" y="1784083"/>
            <a:ext cx="3542322" cy="65588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58606" y="1440242"/>
            <a:ext cx="3115743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6002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DAUM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19755" y="1440242"/>
            <a:ext cx="3487935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96443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58606" y="9337209"/>
            <a:ext cx="7103471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6002" y="933833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댓글 크롤링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댓글 </a:t>
            </a:r>
            <a:r>
              <a:rPr lang="en-US" altLang="ko-KR" sz="2800" b="1" dirty="0" smtClean="0"/>
              <a:t>-&gt;CSV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CSV </a:t>
            </a:r>
            <a:r>
              <a:rPr lang="ko-KR" altLang="en-US" sz="2800" b="1" dirty="0" smtClean="0"/>
              <a:t>파일을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HTML</a:t>
            </a:r>
            <a:r>
              <a:rPr lang="ko-KR" altLang="en-US" sz="2800" b="1" dirty="0" smtClean="0"/>
              <a:t>로 표현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7211" y="1710125"/>
            <a:ext cx="6829409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32246" y="1710125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210" y="5883536"/>
            <a:ext cx="6829409" cy="39155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32246" y="5888193"/>
            <a:ext cx="46070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변환하여 표현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데이터를 웹으로 퍼블리싱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10" y="6397154"/>
            <a:ext cx="6829409" cy="354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0" y="2206086"/>
            <a:ext cx="6829408" cy="3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다음 지도에서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현지정보를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데이터프레임으로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75068" y="438604"/>
            <a:ext cx="684276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57866" y="43860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다음 지도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28" y="903482"/>
            <a:ext cx="6807200" cy="31249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10628" y="410412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8986" y="410412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68" y="4547612"/>
            <a:ext cx="6878320" cy="182761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910628" y="650529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28986" y="6505298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4" y="7022263"/>
            <a:ext cx="3776728" cy="89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Yahoo Japan</a:t>
            </a:r>
          </a:p>
          <a:p>
            <a:pPr algn="ctr"/>
            <a:r>
              <a:rPr lang="ko-KR" altLang="en-US" sz="2800" b="1" dirty="0" smtClean="0"/>
              <a:t>기사와 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r>
              <a:rPr lang="ko-KR" altLang="en-US" sz="2800" b="1" dirty="0" smtClean="0"/>
              <a:t>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0946" y="4213434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893744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Yahoo Japan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0946" y="1127239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29304" y="1127239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1"/>
          <a:stretch/>
        </p:blipFill>
        <p:spPr>
          <a:xfrm>
            <a:off x="4710946" y="4790719"/>
            <a:ext cx="3374934" cy="6124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8"/>
          <a:stretch/>
        </p:blipFill>
        <p:spPr>
          <a:xfrm>
            <a:off x="8308258" y="4790719"/>
            <a:ext cx="3209888" cy="612431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08258" y="4213434"/>
            <a:ext cx="3209888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78532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6" y="11797310"/>
            <a:ext cx="6807200" cy="2549885"/>
          </a:xfrm>
          <a:prstGeom prst="rect">
            <a:avLst/>
          </a:prstGeom>
        </p:spPr>
      </p:pic>
      <p:pic>
        <p:nvPicPr>
          <p:cNvPr id="1026" name="Picture 2" descr="yahoo japan 야후재팬 홈페이지 - 밀감&amp;#39;S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0" y="1291634"/>
            <a:ext cx="2710490" cy="27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번역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48" y="1805625"/>
            <a:ext cx="1870942" cy="18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ABC news</a:t>
            </a:r>
          </a:p>
          <a:p>
            <a:pPr algn="ctr"/>
            <a:r>
              <a:rPr lang="ko-KR" altLang="en-US" sz="2800" b="1" dirty="0" smtClean="0"/>
              <a:t>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318905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501703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article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18905" y="13508135"/>
            <a:ext cx="7331642" cy="38689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262" y="13508135"/>
            <a:ext cx="206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파일로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번역되어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5" y="3124737"/>
            <a:ext cx="7700942" cy="1935531"/>
          </a:xfrm>
          <a:prstGeom prst="rect">
            <a:avLst/>
          </a:prstGeom>
        </p:spPr>
      </p:pic>
      <p:pic>
        <p:nvPicPr>
          <p:cNvPr id="8" name="Picture 4" descr="ABC News – 서울외신기자클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6" y="1140815"/>
            <a:ext cx="24955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275613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8411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comments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63" y="6608635"/>
            <a:ext cx="3227084" cy="20052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63" y="8664691"/>
            <a:ext cx="3227084" cy="20992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4319965" y="6484416"/>
            <a:ext cx="3373874" cy="436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60" y="14082699"/>
            <a:ext cx="7331642" cy="898508"/>
          </a:xfrm>
          <a:prstGeom prst="rect">
            <a:avLst/>
          </a:prstGeom>
        </p:spPr>
      </p:pic>
      <p:pic>
        <p:nvPicPr>
          <p:cNvPr id="29" name="Picture 4" descr="구글 번역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7" y="11573269"/>
            <a:ext cx="1374208" cy="1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_x207725696" descr="EMB000004a423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51" y="5612738"/>
            <a:ext cx="3069331" cy="26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데이터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R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10946" y="67381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29304" y="673819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영국의 중고자동차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5" name="_x207727856" descr="EMB000004a423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46" y="1196484"/>
            <a:ext cx="6863834" cy="33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0946" y="8715012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8715012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중 하이브리드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_x207725536" descr="EMB000004a423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015" y="9550013"/>
            <a:ext cx="2121397" cy="2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07727536" descr="EMB000004a423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51" y="9432827"/>
            <a:ext cx="2779492" cy="24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710946" y="49548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29304" y="49548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 점유율 가격대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1" name="_x207726096" descr="EMB000004a423e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01" y="5943206"/>
            <a:ext cx="3998714" cy="2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710946" y="1215454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29304" y="12154545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매물기준 순위가 많은 차량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5" name="_x206439312" descr="EMB000004a423f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3"/>
          <a:stretch/>
        </p:blipFill>
        <p:spPr bwMode="auto">
          <a:xfrm>
            <a:off x="4702069" y="13375724"/>
            <a:ext cx="2235678" cy="1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80279" y="12907803"/>
            <a:ext cx="2118361" cy="38915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279" y="12920217"/>
            <a:ext cx="217778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위 포드 피에스타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37" name="_x206438192" descr="EMB000004a423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3375724"/>
            <a:ext cx="2149170" cy="8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06437872" descr="EMB000004a424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4340840"/>
            <a:ext cx="2152387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07725936" descr="EMB000004a424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9426263" y="13363279"/>
            <a:ext cx="2119313" cy="17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29234" y="13363279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66886" y="14285696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감정분석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96" y="2115405"/>
            <a:ext cx="3934267" cy="13740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9115" y="154162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감정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분석은 텍스트에 등장하는 단어들을 통해 어떤 감정이 드러나는지 분석하는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기법입니다</a:t>
            </a:r>
            <a:endParaRPr lang="ko-KR" altLang="en-US" sz="10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텍스트에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담긴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태도 등을 알아보는데 유용한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기법이며 </a:t>
            </a:r>
            <a:endParaRPr lang="en-US" altLang="ko-KR" sz="1000" dirty="0" smtClean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주제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토픽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와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감정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의 결합으로 이루어졌다고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있습니다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54457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544577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사전에 미리 준비되어있는 자료를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의 두 분류로 나눕니다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15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만개의 데이터를 분류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499128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499128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형태소로 나뉘어진 단어를 인공지능 머신러닝을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이용하여 학습시킵니다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5" y="4103287"/>
            <a:ext cx="5414010" cy="7267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6" y="5493594"/>
            <a:ext cx="6616273" cy="2350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46" y="5797198"/>
            <a:ext cx="6504267" cy="1601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446" y="8389421"/>
            <a:ext cx="6504267" cy="75925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710946" y="785640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85640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정확도가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96.03%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인 인공지능 모델이 형성되었습니다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303" y="10104464"/>
            <a:ext cx="3570724" cy="773883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4710946" y="948575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48575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특정 문장을 넣으면 인공지능모델이 긍정 확률을 표현합니다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133858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133858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자연어 처리의 사용성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커뮤니케이션과 AI #6 자연어 처리 기술의 다양한 상황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73" y="12342027"/>
            <a:ext cx="6807200" cy="2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066546" y="1189551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업무와 관련 있는 자연어를 미리 학습하여 </a:t>
            </a:r>
            <a:r>
              <a:rPr lang="en-US" altLang="ko-KR" sz="10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준비된 모델로 현시점에 입력되는 데이터를 처리합니다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</TotalTime>
  <Words>1002</Words>
  <Application>Microsoft Office PowerPoint</Application>
  <PresentationFormat>사용자 지정</PresentationFormat>
  <Paragraphs>194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Helvetica Neue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kms</dc:creator>
  <cp:lastModifiedBy>504</cp:lastModifiedBy>
  <cp:revision>92</cp:revision>
  <dcterms:created xsi:type="dcterms:W3CDTF">2021-10-10T02:18:49Z</dcterms:created>
  <dcterms:modified xsi:type="dcterms:W3CDTF">2021-11-29T02:11:21Z</dcterms:modified>
</cp:coreProperties>
</file>